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5143500" cx="9144000"/>
  <p:notesSz cx="6858000" cy="9144000"/>
  <p:embeddedFontLst>
    <p:embeddedFont>
      <p:font typeface="Economica"/>
      <p:regular r:id="rId39"/>
      <p:bold r:id="rId40"/>
      <p:italic r:id="rId41"/>
      <p:boldItalic r:id="rId42"/>
    </p:embeddedFont>
    <p:embeddedFont>
      <p:font typeface="Open Sans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conomica-bold.fntdata"/><Relationship Id="rId20" Type="http://schemas.openxmlformats.org/officeDocument/2006/relationships/slide" Target="slides/slide16.xml"/><Relationship Id="rId42" Type="http://schemas.openxmlformats.org/officeDocument/2006/relationships/font" Target="fonts/Economica-boldItalic.fntdata"/><Relationship Id="rId41" Type="http://schemas.openxmlformats.org/officeDocument/2006/relationships/font" Target="fonts/Economica-italic.fntdata"/><Relationship Id="rId22" Type="http://schemas.openxmlformats.org/officeDocument/2006/relationships/slide" Target="slides/slide18.xml"/><Relationship Id="rId44" Type="http://schemas.openxmlformats.org/officeDocument/2006/relationships/font" Target="fonts/OpenSans-bold.fntdata"/><Relationship Id="rId21" Type="http://schemas.openxmlformats.org/officeDocument/2006/relationships/slide" Target="slides/slide17.xml"/><Relationship Id="rId43" Type="http://schemas.openxmlformats.org/officeDocument/2006/relationships/font" Target="fonts/OpenSans-regular.fntdata"/><Relationship Id="rId24" Type="http://schemas.openxmlformats.org/officeDocument/2006/relationships/slide" Target="slides/slide20.xml"/><Relationship Id="rId46" Type="http://schemas.openxmlformats.org/officeDocument/2006/relationships/font" Target="fonts/OpenSans-boldItalic.fntdata"/><Relationship Id="rId23" Type="http://schemas.openxmlformats.org/officeDocument/2006/relationships/slide" Target="slides/slide19.xml"/><Relationship Id="rId45" Type="http://schemas.openxmlformats.org/officeDocument/2006/relationships/font" Target="fonts/OpenSans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Economica-regular.fntdata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772733ab6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772733ab6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772733ab6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772733ab6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772733ab6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772733ab6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778a86a40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778a86a40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778a86a40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778a86a40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778a86a40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778a86a40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778a86a40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778a86a40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778a86a404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778a86a40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778a86a404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778a86a404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778a86a404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778a86a404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7833d76750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7833d76750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778a86a404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778a86a404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82a3145cf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82a3145cf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82a3145cf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82a3145cf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82a3145cf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82a3145cf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82a3145cf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82a3145cf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82a3145cf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82a3145cf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82a3145cf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82a3145cf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82a3145cf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82a3145cf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82a3145cf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82a3145cf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82a3145cf8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82a3145cf8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7643aeac9d_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7643aeac9d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82a3145cf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82a3145cf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82a3145cf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82a3145cf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82a3145cf8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82a3145cf8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82a3145cf8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82a3145cf8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82a3145cf8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82a3145cf8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7833d76750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7833d76750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7833d76750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7833d76750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7643aeac9d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7643aeac9d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772733ab6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772733ab6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772733ab6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772733ab6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76cab0718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76cab0718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4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Relationship Id="rId4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.png"/><Relationship Id="rId4" Type="http://schemas.openxmlformats.org/officeDocument/2006/relationships/image" Target="../media/image5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Relationship Id="rId4" Type="http://schemas.openxmlformats.org/officeDocument/2006/relationships/image" Target="../media/image43.png"/><Relationship Id="rId5" Type="http://schemas.openxmlformats.org/officeDocument/2006/relationships/image" Target="../media/image4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3.png"/><Relationship Id="rId4" Type="http://schemas.openxmlformats.org/officeDocument/2006/relationships/image" Target="../media/image9.png"/><Relationship Id="rId11" Type="http://schemas.openxmlformats.org/officeDocument/2006/relationships/image" Target="../media/image18.png"/><Relationship Id="rId10" Type="http://schemas.openxmlformats.org/officeDocument/2006/relationships/image" Target="../media/image6.png"/><Relationship Id="rId9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1.jpg"/><Relationship Id="rId7" Type="http://schemas.openxmlformats.org/officeDocument/2006/relationships/image" Target="../media/image2.jpg"/><Relationship Id="rId8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4.png"/><Relationship Id="rId4" Type="http://schemas.openxmlformats.org/officeDocument/2006/relationships/image" Target="../media/image57.png"/><Relationship Id="rId5" Type="http://schemas.openxmlformats.org/officeDocument/2006/relationships/image" Target="../media/image5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800">
                <a:latin typeface="Malgun Gothic"/>
                <a:ea typeface="Malgun Gothic"/>
                <a:cs typeface="Malgun Gothic"/>
                <a:sym typeface="Malgun Gothic"/>
              </a:rPr>
              <a:t>서일문고</a:t>
            </a:r>
            <a:endParaRPr b="1" sz="4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2981449"/>
            <a:ext cx="3054600" cy="836400"/>
          </a:xfrm>
          <a:prstGeom prst="rect">
            <a:avLst/>
          </a:prstGeom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허휘영 장호진 김완호 박민수 김상연 김천수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2" title="스크린샷 2025-08-23 18072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2475" y="97450"/>
            <a:ext cx="6059049" cy="4948601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8" name="Google Shape;148;p22"/>
          <p:cNvSpPr/>
          <p:nvPr/>
        </p:nvSpPr>
        <p:spPr>
          <a:xfrm>
            <a:off x="3354950" y="562550"/>
            <a:ext cx="320400" cy="17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" name="Google Shape;149;p22"/>
          <p:cNvSpPr/>
          <p:nvPr/>
        </p:nvSpPr>
        <p:spPr>
          <a:xfrm>
            <a:off x="6205075" y="1648125"/>
            <a:ext cx="360300" cy="21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0" name="Google Shape;150;p22"/>
          <p:cNvCxnSpPr>
            <a:endCxn id="149" idx="1"/>
          </p:cNvCxnSpPr>
          <p:nvPr/>
        </p:nvCxnSpPr>
        <p:spPr>
          <a:xfrm>
            <a:off x="3676975" y="710025"/>
            <a:ext cx="2528100" cy="1043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3" title="스크린샷 2025-08-23 18094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612" y="121863"/>
            <a:ext cx="7014775" cy="4899774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6" name="Google Shape;156;p23"/>
          <p:cNvSpPr/>
          <p:nvPr/>
        </p:nvSpPr>
        <p:spPr>
          <a:xfrm>
            <a:off x="7075284" y="4368025"/>
            <a:ext cx="749100" cy="44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" name="Google Shape;157;p23"/>
          <p:cNvSpPr/>
          <p:nvPr/>
        </p:nvSpPr>
        <p:spPr>
          <a:xfrm>
            <a:off x="1294100" y="1355175"/>
            <a:ext cx="6530400" cy="209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8" name="Google Shape;158;p23"/>
          <p:cNvCxnSpPr>
            <a:stCxn id="157" idx="2"/>
          </p:cNvCxnSpPr>
          <p:nvPr/>
        </p:nvCxnSpPr>
        <p:spPr>
          <a:xfrm>
            <a:off x="4559300" y="3445575"/>
            <a:ext cx="2511600" cy="921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4" title="스크린샷 2025-08-23 18131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75" y="152400"/>
            <a:ext cx="4974048" cy="48387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4" name="Google Shape;164;p24" title="스크린샷 2025-08-23 1814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6425" y="1522650"/>
            <a:ext cx="3883474" cy="221175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5" name="Google Shape;165;p24"/>
          <p:cNvSpPr/>
          <p:nvPr/>
        </p:nvSpPr>
        <p:spPr>
          <a:xfrm>
            <a:off x="2596025" y="4547150"/>
            <a:ext cx="708000" cy="313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66" name="Google Shape;166;p24"/>
          <p:cNvCxnSpPr/>
          <p:nvPr/>
        </p:nvCxnSpPr>
        <p:spPr>
          <a:xfrm flipH="1" rot="10800000">
            <a:off x="3300075" y="1870325"/>
            <a:ext cx="1929300" cy="2872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" name="Google Shape;167;p24"/>
          <p:cNvSpPr/>
          <p:nvPr/>
        </p:nvSpPr>
        <p:spPr>
          <a:xfrm>
            <a:off x="226225" y="818875"/>
            <a:ext cx="4438500" cy="1137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68" name="Google Shape;168;p24"/>
          <p:cNvCxnSpPr>
            <a:stCxn id="167" idx="2"/>
            <a:endCxn id="165" idx="0"/>
          </p:cNvCxnSpPr>
          <p:nvPr/>
        </p:nvCxnSpPr>
        <p:spPr>
          <a:xfrm>
            <a:off x="2445475" y="1956475"/>
            <a:ext cx="504600" cy="2590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311700" y="94700"/>
            <a:ext cx="8520600" cy="5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000">
                <a:latin typeface="Malgun Gothic"/>
                <a:ea typeface="Malgun Gothic"/>
                <a:cs typeface="Malgun Gothic"/>
                <a:sym typeface="Malgun Gothic"/>
              </a:rPr>
              <a:t>리뷰 작성</a:t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p25"/>
          <p:cNvSpPr/>
          <p:nvPr/>
        </p:nvSpPr>
        <p:spPr>
          <a:xfrm>
            <a:off x="381275" y="591525"/>
            <a:ext cx="1690800" cy="3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5" name="Google Shape;175;p25" title="스크린샷 2025-08-23 18272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0870" y="94700"/>
            <a:ext cx="4094286" cy="4838701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6" name="Google Shape;176;p25" title="스크린샷 2025-08-23 18332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275" y="690800"/>
            <a:ext cx="3811300" cy="4330124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7" name="Google Shape;177;p25"/>
          <p:cNvSpPr/>
          <p:nvPr/>
        </p:nvSpPr>
        <p:spPr>
          <a:xfrm>
            <a:off x="437875" y="1365250"/>
            <a:ext cx="1034400" cy="167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" name="Google Shape;178;p25"/>
          <p:cNvSpPr/>
          <p:nvPr/>
        </p:nvSpPr>
        <p:spPr>
          <a:xfrm>
            <a:off x="3554775" y="870675"/>
            <a:ext cx="610500" cy="20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9" name="Google Shape;179;p25"/>
          <p:cNvSpPr/>
          <p:nvPr/>
        </p:nvSpPr>
        <p:spPr>
          <a:xfrm>
            <a:off x="4699000" y="3044350"/>
            <a:ext cx="4013400" cy="172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0" name="Google Shape;180;p25"/>
          <p:cNvCxnSpPr/>
          <p:nvPr/>
        </p:nvCxnSpPr>
        <p:spPr>
          <a:xfrm flipH="1">
            <a:off x="1459000" y="1059950"/>
            <a:ext cx="2108400" cy="545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81" name="Google Shape;181;p25"/>
          <p:cNvCxnSpPr>
            <a:stCxn id="177" idx="3"/>
            <a:endCxn id="179" idx="1"/>
          </p:cNvCxnSpPr>
          <p:nvPr/>
        </p:nvCxnSpPr>
        <p:spPr>
          <a:xfrm>
            <a:off x="1472275" y="2204800"/>
            <a:ext cx="3226800" cy="1703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6" title="스크린샷 2025-08-23 18264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5575" y="38400"/>
            <a:ext cx="3970646" cy="48387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7" name="Google Shape;187;p26"/>
          <p:cNvSpPr/>
          <p:nvPr/>
        </p:nvSpPr>
        <p:spPr>
          <a:xfrm>
            <a:off x="5012825" y="2785450"/>
            <a:ext cx="3828300" cy="116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88" name="Google Shape;188;p26"/>
          <p:cNvGrpSpPr/>
          <p:nvPr/>
        </p:nvGrpSpPr>
        <p:grpSpPr>
          <a:xfrm>
            <a:off x="350271" y="689154"/>
            <a:ext cx="4662429" cy="3881899"/>
            <a:chOff x="350271" y="468668"/>
            <a:chExt cx="4662429" cy="3881899"/>
          </a:xfrm>
        </p:grpSpPr>
        <p:pic>
          <p:nvPicPr>
            <p:cNvPr id="189" name="Google Shape;189;p26" title="스크린샷 2025-08-23 180725.png"/>
            <p:cNvPicPr preferRelativeResize="0"/>
            <p:nvPr/>
          </p:nvPicPr>
          <p:blipFill rotWithShape="1">
            <a:blip r:embed="rId4">
              <a:alphaModFix/>
            </a:blip>
            <a:srcRect b="0" l="5571" r="0" t="0"/>
            <a:stretch/>
          </p:blipFill>
          <p:spPr>
            <a:xfrm>
              <a:off x="350271" y="468668"/>
              <a:ext cx="4488226" cy="3881899"/>
            </a:xfrm>
            <a:prstGeom prst="rect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90" name="Google Shape;190;p26"/>
            <p:cNvSpPr/>
            <p:nvPr/>
          </p:nvSpPr>
          <p:spPr>
            <a:xfrm>
              <a:off x="796200" y="1085600"/>
              <a:ext cx="930000" cy="14715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3111200" y="625525"/>
              <a:ext cx="1035000" cy="1695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92" name="Google Shape;192;p26"/>
            <p:cNvCxnSpPr/>
            <p:nvPr/>
          </p:nvCxnSpPr>
          <p:spPr>
            <a:xfrm flipH="1">
              <a:off x="1727850" y="721700"/>
              <a:ext cx="1398300" cy="6777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3" name="Google Shape;193;p26"/>
            <p:cNvCxnSpPr>
              <a:stCxn id="190" idx="3"/>
              <a:endCxn id="187" idx="1"/>
            </p:cNvCxnSpPr>
            <p:nvPr/>
          </p:nvCxnSpPr>
          <p:spPr>
            <a:xfrm>
              <a:off x="1726200" y="1821350"/>
              <a:ext cx="3286500" cy="13266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7" title="스크린샷 2025-08-23 19005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838" y="96800"/>
            <a:ext cx="6844326" cy="4798401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9" name="Google Shape;199;p27"/>
          <p:cNvSpPr/>
          <p:nvPr/>
        </p:nvSpPr>
        <p:spPr>
          <a:xfrm>
            <a:off x="7156750" y="1866025"/>
            <a:ext cx="508800" cy="400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00" name="Google Shape;200;p27"/>
          <p:cNvCxnSpPr>
            <a:stCxn id="201" idx="3"/>
          </p:cNvCxnSpPr>
          <p:nvPr/>
        </p:nvCxnSpPr>
        <p:spPr>
          <a:xfrm>
            <a:off x="2686975" y="1210025"/>
            <a:ext cx="4383000" cy="861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1" name="Google Shape;201;p27"/>
          <p:cNvSpPr/>
          <p:nvPr/>
        </p:nvSpPr>
        <p:spPr>
          <a:xfrm>
            <a:off x="1452475" y="823175"/>
            <a:ext cx="1234500" cy="77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8" title="스크린샷 2025-08-23 191140.png"/>
          <p:cNvPicPr preferRelativeResize="0"/>
          <p:nvPr/>
        </p:nvPicPr>
        <p:blipFill rotWithShape="1">
          <a:blip r:embed="rId3">
            <a:alphaModFix/>
          </a:blip>
          <a:srcRect b="5346" l="0" r="0" t="42079"/>
          <a:stretch/>
        </p:blipFill>
        <p:spPr>
          <a:xfrm>
            <a:off x="131900" y="77550"/>
            <a:ext cx="5610375" cy="2480097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7" name="Google Shape;207;p28"/>
          <p:cNvSpPr/>
          <p:nvPr/>
        </p:nvSpPr>
        <p:spPr>
          <a:xfrm>
            <a:off x="368775" y="231550"/>
            <a:ext cx="5190900" cy="573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8" name="Google Shape;208;p28" title="스크린샷 2025-08-23 19134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3250" y="2644275"/>
            <a:ext cx="4969876" cy="23227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9" name="Google Shape;209;p28"/>
          <p:cNvSpPr/>
          <p:nvPr/>
        </p:nvSpPr>
        <p:spPr>
          <a:xfrm>
            <a:off x="4939862" y="283125"/>
            <a:ext cx="256200" cy="166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" name="Google Shape;210;p28"/>
          <p:cNvSpPr/>
          <p:nvPr/>
        </p:nvSpPr>
        <p:spPr>
          <a:xfrm>
            <a:off x="8271650" y="2856195"/>
            <a:ext cx="355200" cy="166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1" name="Google Shape;211;p28"/>
          <p:cNvCxnSpPr>
            <a:stCxn id="209" idx="2"/>
          </p:cNvCxnSpPr>
          <p:nvPr/>
        </p:nvCxnSpPr>
        <p:spPr>
          <a:xfrm flipH="1">
            <a:off x="4724462" y="449325"/>
            <a:ext cx="343500" cy="2392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" name="Google Shape;212;p28"/>
          <p:cNvCxnSpPr>
            <a:endCxn id="210" idx="1"/>
          </p:cNvCxnSpPr>
          <p:nvPr/>
        </p:nvCxnSpPr>
        <p:spPr>
          <a:xfrm flipH="1" rot="10800000">
            <a:off x="4960850" y="2939295"/>
            <a:ext cx="3310800" cy="62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9"/>
          <p:cNvGrpSpPr/>
          <p:nvPr/>
        </p:nvGrpSpPr>
        <p:grpSpPr>
          <a:xfrm>
            <a:off x="152405" y="152405"/>
            <a:ext cx="5486306" cy="4541605"/>
            <a:chOff x="152400" y="152400"/>
            <a:chExt cx="5845202" cy="4838702"/>
          </a:xfrm>
        </p:grpSpPr>
        <p:pic>
          <p:nvPicPr>
            <p:cNvPr id="218" name="Google Shape;218;p29" title="스크린샷 2025-08-23 192117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52400"/>
              <a:ext cx="5845202" cy="4838702"/>
            </a:xfrm>
            <a:prstGeom prst="rect">
              <a:avLst/>
            </a:prstGeom>
            <a:noFill/>
            <a:ln cap="flat" cmpd="sng" w="895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19" name="Google Shape;219;p29"/>
            <p:cNvSpPr/>
            <p:nvPr/>
          </p:nvSpPr>
          <p:spPr>
            <a:xfrm>
              <a:off x="5328750" y="2372700"/>
              <a:ext cx="241800" cy="190500"/>
            </a:xfrm>
            <a:prstGeom prst="rect">
              <a:avLst/>
            </a:prstGeom>
            <a:noFill/>
            <a:ln cap="flat" cmpd="sng" w="178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5800" lIns="85800" spcFirstLastPara="1" rIns="85800" wrap="square" tIns="85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14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0" name="Google Shape;220;p29"/>
            <p:cNvSpPr/>
            <p:nvPr/>
          </p:nvSpPr>
          <p:spPr>
            <a:xfrm>
              <a:off x="493975" y="2372700"/>
              <a:ext cx="939300" cy="533400"/>
            </a:xfrm>
            <a:prstGeom prst="rect">
              <a:avLst/>
            </a:prstGeom>
            <a:noFill/>
            <a:ln cap="flat" cmpd="sng" w="178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5800" lIns="85800" spcFirstLastPara="1" rIns="85800" wrap="square" tIns="85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14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21" name="Google Shape;221;p29"/>
            <p:cNvCxnSpPr>
              <a:endCxn id="219" idx="1"/>
            </p:cNvCxnSpPr>
            <p:nvPr/>
          </p:nvCxnSpPr>
          <p:spPr>
            <a:xfrm flipH="1" rot="10800000">
              <a:off x="1439850" y="2467950"/>
              <a:ext cx="3888900" cy="182100"/>
            </a:xfrm>
            <a:prstGeom prst="straightConnector1">
              <a:avLst/>
            </a:prstGeom>
            <a:noFill/>
            <a:ln cap="flat" cmpd="sng" w="178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222" name="Google Shape;222;p29" title="스크린샷 2025-08-23 192128.png"/>
          <p:cNvPicPr preferRelativeResize="0"/>
          <p:nvPr/>
        </p:nvPicPr>
        <p:blipFill rotWithShape="1">
          <a:blip r:embed="rId4">
            <a:alphaModFix/>
          </a:blip>
          <a:srcRect b="10186" l="4343" r="3439" t="7732"/>
          <a:stretch/>
        </p:blipFill>
        <p:spPr>
          <a:xfrm>
            <a:off x="5884325" y="1132425"/>
            <a:ext cx="3051525" cy="894325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23" name="Google Shape;223;p29"/>
          <p:cNvCxnSpPr>
            <a:stCxn id="219" idx="3"/>
            <a:endCxn id="224" idx="1"/>
          </p:cNvCxnSpPr>
          <p:nvPr/>
        </p:nvCxnSpPr>
        <p:spPr>
          <a:xfrm flipH="1" rot="10800000">
            <a:off x="5237880" y="1825080"/>
            <a:ext cx="2589900" cy="500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4" name="Google Shape;224;p29"/>
          <p:cNvSpPr/>
          <p:nvPr/>
        </p:nvSpPr>
        <p:spPr>
          <a:xfrm>
            <a:off x="7827650" y="1623550"/>
            <a:ext cx="540600" cy="403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5" name="Google Shape;225;p29"/>
          <p:cNvSpPr/>
          <p:nvPr/>
        </p:nvSpPr>
        <p:spPr>
          <a:xfrm>
            <a:off x="392475" y="498050"/>
            <a:ext cx="447600" cy="24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0" title="스크린샷 2025-08-23 19213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363" y="163638"/>
            <a:ext cx="6699276" cy="4816224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1" name="Google Shape;231;p30"/>
          <p:cNvSpPr/>
          <p:nvPr/>
        </p:nvSpPr>
        <p:spPr>
          <a:xfrm>
            <a:off x="1436775" y="2667000"/>
            <a:ext cx="6139500" cy="1446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2" name="Google Shape;232;p30"/>
          <p:cNvSpPr/>
          <p:nvPr/>
        </p:nvSpPr>
        <p:spPr>
          <a:xfrm>
            <a:off x="1482675" y="532475"/>
            <a:ext cx="550800" cy="35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/>
          <p:nvPr>
            <p:ph type="title"/>
          </p:nvPr>
        </p:nvSpPr>
        <p:spPr>
          <a:xfrm>
            <a:off x="311700" y="94700"/>
            <a:ext cx="8520600" cy="5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000">
                <a:latin typeface="Malgun Gothic"/>
                <a:ea typeface="Malgun Gothic"/>
                <a:cs typeface="Malgun Gothic"/>
                <a:sym typeface="Malgun Gothic"/>
              </a:rPr>
              <a:t>관리자 페이지 접속</a:t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8" name="Google Shape;238;p31"/>
          <p:cNvSpPr/>
          <p:nvPr/>
        </p:nvSpPr>
        <p:spPr>
          <a:xfrm>
            <a:off x="381275" y="600525"/>
            <a:ext cx="3344100" cy="2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9" name="Google Shape;239;p31" title="스크린샷 2025-08-24 01043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75" y="690800"/>
            <a:ext cx="4962851" cy="4276451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0" name="Google Shape;240;p31"/>
          <p:cNvSpPr/>
          <p:nvPr/>
        </p:nvSpPr>
        <p:spPr>
          <a:xfrm>
            <a:off x="1688050" y="1222375"/>
            <a:ext cx="567300" cy="205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1" name="Google Shape;241;p31"/>
          <p:cNvSpPr/>
          <p:nvPr/>
        </p:nvSpPr>
        <p:spPr>
          <a:xfrm>
            <a:off x="3586700" y="944825"/>
            <a:ext cx="615000" cy="205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42" name="Google Shape;242;p31"/>
          <p:cNvGrpSpPr/>
          <p:nvPr/>
        </p:nvGrpSpPr>
        <p:grpSpPr>
          <a:xfrm>
            <a:off x="5149075" y="1623450"/>
            <a:ext cx="3919951" cy="1599275"/>
            <a:chOff x="5162325" y="690800"/>
            <a:chExt cx="3919951" cy="1599275"/>
          </a:xfrm>
        </p:grpSpPr>
        <p:pic>
          <p:nvPicPr>
            <p:cNvPr id="243" name="Google Shape;243;p31" title="스크린샷 2025-08-24 010444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62325" y="690800"/>
              <a:ext cx="3919951" cy="1599275"/>
            </a:xfrm>
            <a:prstGeom prst="rect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44" name="Google Shape;244;p31"/>
            <p:cNvSpPr/>
            <p:nvPr/>
          </p:nvSpPr>
          <p:spPr>
            <a:xfrm>
              <a:off x="6418000" y="1083975"/>
              <a:ext cx="674100" cy="6783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245" name="Google Shape;245;p31"/>
          <p:cNvCxnSpPr>
            <a:endCxn id="240" idx="3"/>
          </p:cNvCxnSpPr>
          <p:nvPr/>
        </p:nvCxnSpPr>
        <p:spPr>
          <a:xfrm flipH="1">
            <a:off x="2255350" y="1060975"/>
            <a:ext cx="1317900" cy="264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" name="Google Shape;246;p31"/>
          <p:cNvCxnSpPr>
            <a:stCxn id="240" idx="2"/>
            <a:endCxn id="244" idx="1"/>
          </p:cNvCxnSpPr>
          <p:nvPr/>
        </p:nvCxnSpPr>
        <p:spPr>
          <a:xfrm>
            <a:off x="1971700" y="1427575"/>
            <a:ext cx="4433100" cy="928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74700" y="229252"/>
            <a:ext cx="8520600" cy="6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070675"/>
            <a:ext cx="4276200" cy="3508500"/>
          </a:xfrm>
          <a:prstGeom prst="rect">
            <a:avLst/>
          </a:prstGeom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Malgun Gothic"/>
              <a:buAutoNum type="arabicParenR"/>
            </a:pPr>
            <a:r>
              <a:rPr lang="ko" sz="2300">
                <a:latin typeface="Malgun Gothic"/>
                <a:ea typeface="Malgun Gothic"/>
                <a:cs typeface="Malgun Gothic"/>
                <a:sym typeface="Malgun Gothic"/>
              </a:rPr>
              <a:t>DB 구성</a:t>
            </a:r>
            <a:endParaRPr sz="2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Malgun Gothic"/>
              <a:buAutoNum type="arabicParenR"/>
            </a:pPr>
            <a:r>
              <a:rPr lang="ko" sz="2300">
                <a:latin typeface="Malgun Gothic"/>
                <a:ea typeface="Malgun Gothic"/>
                <a:cs typeface="Malgun Gothic"/>
                <a:sym typeface="Malgun Gothic"/>
              </a:rPr>
              <a:t>기술 스택</a:t>
            </a:r>
            <a:r>
              <a:rPr lang="ko" sz="230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2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Malgun Gothic"/>
              <a:buAutoNum type="arabicParenR"/>
            </a:pPr>
            <a:r>
              <a:rPr lang="ko" sz="2300">
                <a:latin typeface="Malgun Gothic"/>
                <a:ea typeface="Malgun Gothic"/>
                <a:cs typeface="Malgun Gothic"/>
                <a:sym typeface="Malgun Gothic"/>
              </a:rPr>
              <a:t>회원 가입 </a:t>
            </a:r>
            <a:endParaRPr sz="2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Malgun Gothic"/>
              <a:buAutoNum type="arabicParenR"/>
            </a:pPr>
            <a:r>
              <a:rPr lang="ko" sz="2300">
                <a:latin typeface="Malgun Gothic"/>
                <a:ea typeface="Malgun Gothic"/>
                <a:cs typeface="Malgun Gothic"/>
                <a:sym typeface="Malgun Gothic"/>
              </a:rPr>
              <a:t>도서 구매 </a:t>
            </a:r>
            <a:endParaRPr sz="2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Malgun Gothic"/>
              <a:buAutoNum type="arabicParenR"/>
            </a:pPr>
            <a:r>
              <a:rPr lang="ko" sz="2300">
                <a:latin typeface="Malgun Gothic"/>
                <a:ea typeface="Malgun Gothic"/>
                <a:cs typeface="Malgun Gothic"/>
                <a:sym typeface="Malgun Gothic"/>
              </a:rPr>
              <a:t>리뷰 작성</a:t>
            </a:r>
            <a:endParaRPr sz="23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399500" y="766950"/>
            <a:ext cx="894900" cy="3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4587900" y="1070675"/>
            <a:ext cx="4276200" cy="3508500"/>
          </a:xfrm>
          <a:prstGeom prst="rect">
            <a:avLst/>
          </a:prstGeom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latin typeface="Malgun Gothic"/>
                <a:ea typeface="Malgun Gothic"/>
                <a:cs typeface="Malgun Gothic"/>
                <a:sym typeface="Malgun Gothic"/>
              </a:rPr>
              <a:t>6)  </a:t>
            </a:r>
            <a:r>
              <a:rPr lang="ko" sz="2300">
                <a:latin typeface="Malgun Gothic"/>
                <a:ea typeface="Malgun Gothic"/>
                <a:cs typeface="Malgun Gothic"/>
                <a:sym typeface="Malgun Gothic"/>
              </a:rPr>
              <a:t>도서 관리</a:t>
            </a:r>
            <a:endParaRPr sz="2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300">
                <a:latin typeface="Malgun Gothic"/>
                <a:ea typeface="Malgun Gothic"/>
                <a:cs typeface="Malgun Gothic"/>
                <a:sym typeface="Malgun Gothic"/>
              </a:rPr>
              <a:t>7)  회원 관리 </a:t>
            </a:r>
            <a:endParaRPr sz="2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300">
                <a:latin typeface="Malgun Gothic"/>
                <a:ea typeface="Malgun Gothic"/>
                <a:cs typeface="Malgun Gothic"/>
                <a:sym typeface="Malgun Gothic"/>
              </a:rPr>
              <a:t>8)  주문 관리 </a:t>
            </a:r>
            <a:endParaRPr sz="2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2300">
                <a:latin typeface="Malgun Gothic"/>
                <a:ea typeface="Malgun Gothic"/>
                <a:cs typeface="Malgun Gothic"/>
                <a:sym typeface="Malgun Gothic"/>
              </a:rPr>
              <a:t>9)  그 밖의 기능 </a:t>
            </a:r>
            <a:endParaRPr sz="23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2" title="스크린샷 2025-08-24 17535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1" y="927179"/>
            <a:ext cx="8839199" cy="4018242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2" name="Google Shape;252;p32"/>
          <p:cNvSpPr/>
          <p:nvPr/>
        </p:nvSpPr>
        <p:spPr>
          <a:xfrm>
            <a:off x="3637350" y="1189203"/>
            <a:ext cx="605400" cy="258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3" name="Google Shape;253;p32"/>
          <p:cNvSpPr txBox="1"/>
          <p:nvPr>
            <p:ph type="title"/>
          </p:nvPr>
        </p:nvSpPr>
        <p:spPr>
          <a:xfrm>
            <a:off x="311700" y="94700"/>
            <a:ext cx="8520600" cy="5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000">
                <a:latin typeface="Malgun Gothic"/>
                <a:ea typeface="Malgun Gothic"/>
                <a:cs typeface="Malgun Gothic"/>
                <a:sym typeface="Malgun Gothic"/>
              </a:rPr>
              <a:t>도서</a:t>
            </a:r>
            <a:r>
              <a:rPr lang="ko" sz="3000">
                <a:latin typeface="Malgun Gothic"/>
                <a:ea typeface="Malgun Gothic"/>
                <a:cs typeface="Malgun Gothic"/>
                <a:sym typeface="Malgun Gothic"/>
              </a:rPr>
              <a:t> 관리</a:t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4" name="Google Shape;254;p32"/>
          <p:cNvSpPr/>
          <p:nvPr/>
        </p:nvSpPr>
        <p:spPr>
          <a:xfrm>
            <a:off x="381275" y="600525"/>
            <a:ext cx="1670100" cy="2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3" title="스크린샷 2025-08-24 17542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6910" y="3021450"/>
            <a:ext cx="4776174" cy="1955199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0" name="Google Shape;260;p33" title="스크린샷 2025-08-24 17541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950" y="122324"/>
            <a:ext cx="6579274" cy="2829649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1" name="Google Shape;261;p33"/>
          <p:cNvSpPr/>
          <p:nvPr/>
        </p:nvSpPr>
        <p:spPr>
          <a:xfrm>
            <a:off x="5008800" y="148075"/>
            <a:ext cx="390900" cy="230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2" name="Google Shape;262;p33"/>
          <p:cNvSpPr/>
          <p:nvPr/>
        </p:nvSpPr>
        <p:spPr>
          <a:xfrm>
            <a:off x="4163075" y="3061975"/>
            <a:ext cx="681600" cy="189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3" name="Google Shape;263;p33"/>
          <p:cNvCxnSpPr>
            <a:endCxn id="262" idx="0"/>
          </p:cNvCxnSpPr>
          <p:nvPr/>
        </p:nvCxnSpPr>
        <p:spPr>
          <a:xfrm flipH="1">
            <a:off x="4503875" y="350875"/>
            <a:ext cx="701400" cy="2711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4" title="스크린샷 2025-08-24 18045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6225"/>
            <a:ext cx="8839201" cy="307105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9" name="Google Shape;269;p34"/>
          <p:cNvSpPr/>
          <p:nvPr/>
        </p:nvSpPr>
        <p:spPr>
          <a:xfrm>
            <a:off x="259300" y="2192525"/>
            <a:ext cx="8546100" cy="20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5" title="스크린샷 2025-08-24 18032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00" y="206227"/>
            <a:ext cx="3780225" cy="4666799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5" name="Google Shape;275;p35" title="스크린샷 2025-08-24 18090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2450" y="864775"/>
            <a:ext cx="4868374" cy="2214797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6" name="Google Shape;276;p35"/>
          <p:cNvSpPr/>
          <p:nvPr/>
        </p:nvSpPr>
        <p:spPr>
          <a:xfrm>
            <a:off x="231500" y="280450"/>
            <a:ext cx="3677700" cy="1633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7" name="Google Shape;277;p35"/>
          <p:cNvSpPr/>
          <p:nvPr/>
        </p:nvSpPr>
        <p:spPr>
          <a:xfrm>
            <a:off x="5715000" y="2575725"/>
            <a:ext cx="1481700" cy="317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78" name="Google Shape;278;p35"/>
          <p:cNvCxnSpPr>
            <a:endCxn id="277" idx="1"/>
          </p:cNvCxnSpPr>
          <p:nvPr/>
        </p:nvCxnSpPr>
        <p:spPr>
          <a:xfrm>
            <a:off x="2096700" y="1907625"/>
            <a:ext cx="3618300" cy="826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9" name="Google Shape;279;p35"/>
          <p:cNvSpPr/>
          <p:nvPr/>
        </p:nvSpPr>
        <p:spPr>
          <a:xfrm>
            <a:off x="5715000" y="2209600"/>
            <a:ext cx="340500" cy="168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6" title="스크린샷 2025-08-24 181342.png"/>
          <p:cNvPicPr preferRelativeResize="0"/>
          <p:nvPr/>
        </p:nvPicPr>
        <p:blipFill rotWithShape="1">
          <a:blip r:embed="rId3">
            <a:alphaModFix/>
          </a:blip>
          <a:srcRect b="0" l="1536" r="0" t="0"/>
          <a:stretch/>
        </p:blipFill>
        <p:spPr>
          <a:xfrm>
            <a:off x="4199825" y="1286475"/>
            <a:ext cx="4826576" cy="2283525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5" name="Google Shape;285;p36" title="스크린샷 2025-08-24 18132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400" y="219650"/>
            <a:ext cx="3735199" cy="47042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6" name="Google Shape;286;p36"/>
          <p:cNvSpPr/>
          <p:nvPr/>
        </p:nvSpPr>
        <p:spPr>
          <a:xfrm>
            <a:off x="345725" y="2002025"/>
            <a:ext cx="449700" cy="370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7" name="Google Shape;287;p36"/>
          <p:cNvSpPr/>
          <p:nvPr/>
        </p:nvSpPr>
        <p:spPr>
          <a:xfrm>
            <a:off x="5760850" y="2689925"/>
            <a:ext cx="372900" cy="194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8" name="Google Shape;288;p36"/>
          <p:cNvSpPr/>
          <p:nvPr/>
        </p:nvSpPr>
        <p:spPr>
          <a:xfrm>
            <a:off x="2771081" y="4467939"/>
            <a:ext cx="590700" cy="32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89" name="Google Shape;289;p36"/>
          <p:cNvCxnSpPr>
            <a:endCxn id="288" idx="1"/>
          </p:cNvCxnSpPr>
          <p:nvPr/>
        </p:nvCxnSpPr>
        <p:spPr>
          <a:xfrm>
            <a:off x="592781" y="2377689"/>
            <a:ext cx="2178300" cy="2252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0" name="Google Shape;290;p36"/>
          <p:cNvCxnSpPr>
            <a:endCxn id="287" idx="1"/>
          </p:cNvCxnSpPr>
          <p:nvPr/>
        </p:nvCxnSpPr>
        <p:spPr>
          <a:xfrm flipH="1" rot="10800000">
            <a:off x="3369550" y="2786975"/>
            <a:ext cx="2391300" cy="1692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7" title="스크린샷 2025-08-24 18032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919459" cy="48387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6" name="Google Shape;296;p37" title="스크린샷 2025-08-24 18162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0709" y="972625"/>
            <a:ext cx="4767341" cy="2332076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7" name="Google Shape;297;p37"/>
          <p:cNvSpPr/>
          <p:nvPr/>
        </p:nvSpPr>
        <p:spPr>
          <a:xfrm>
            <a:off x="213425" y="3304700"/>
            <a:ext cx="3818700" cy="137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8" name="Google Shape;298;p37"/>
          <p:cNvSpPr/>
          <p:nvPr/>
        </p:nvSpPr>
        <p:spPr>
          <a:xfrm>
            <a:off x="4367400" y="1192400"/>
            <a:ext cx="4533300" cy="1534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9" name="Google Shape;299;p37"/>
          <p:cNvCxnSpPr>
            <a:stCxn id="297" idx="0"/>
            <a:endCxn id="298" idx="1"/>
          </p:cNvCxnSpPr>
          <p:nvPr/>
        </p:nvCxnSpPr>
        <p:spPr>
          <a:xfrm flipH="1" rot="10800000">
            <a:off x="2122775" y="1959800"/>
            <a:ext cx="2244600" cy="1344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8" title="스크린샷 2025-08-24 18250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729" y="69550"/>
            <a:ext cx="7166548" cy="2525125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5" name="Google Shape;305;p38" title="스크린샷 2025-08-24 182518.png"/>
          <p:cNvPicPr preferRelativeResize="0"/>
          <p:nvPr/>
        </p:nvPicPr>
        <p:blipFill rotWithShape="1">
          <a:blip r:embed="rId4">
            <a:alphaModFix/>
          </a:blip>
          <a:srcRect b="0" l="0" r="0" t="10450"/>
          <a:stretch/>
        </p:blipFill>
        <p:spPr>
          <a:xfrm>
            <a:off x="988727" y="2734891"/>
            <a:ext cx="7166550" cy="2293959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6" name="Google Shape;306;p38"/>
          <p:cNvSpPr/>
          <p:nvPr/>
        </p:nvSpPr>
        <p:spPr>
          <a:xfrm>
            <a:off x="5814225" y="1839525"/>
            <a:ext cx="645000" cy="3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7" name="Google Shape;307;p38"/>
          <p:cNvSpPr/>
          <p:nvPr/>
        </p:nvSpPr>
        <p:spPr>
          <a:xfrm>
            <a:off x="5814225" y="4223350"/>
            <a:ext cx="645000" cy="30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8" name="Google Shape;308;p38"/>
          <p:cNvSpPr/>
          <p:nvPr/>
        </p:nvSpPr>
        <p:spPr>
          <a:xfrm>
            <a:off x="5825125" y="570750"/>
            <a:ext cx="2292000" cy="621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9" name="Google Shape;309;p38"/>
          <p:cNvSpPr/>
          <p:nvPr/>
        </p:nvSpPr>
        <p:spPr>
          <a:xfrm>
            <a:off x="5814225" y="2940675"/>
            <a:ext cx="2292000" cy="621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10" name="Google Shape;310;p38"/>
          <p:cNvCxnSpPr>
            <a:endCxn id="306" idx="0"/>
          </p:cNvCxnSpPr>
          <p:nvPr/>
        </p:nvCxnSpPr>
        <p:spPr>
          <a:xfrm flipH="1">
            <a:off x="6136725" y="1211925"/>
            <a:ext cx="824400" cy="627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1" name="Google Shape;311;p38"/>
          <p:cNvCxnSpPr>
            <a:stCxn id="309" idx="2"/>
            <a:endCxn id="307" idx="0"/>
          </p:cNvCxnSpPr>
          <p:nvPr/>
        </p:nvCxnSpPr>
        <p:spPr>
          <a:xfrm flipH="1">
            <a:off x="6136725" y="3561975"/>
            <a:ext cx="823500" cy="661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2" name="Google Shape;312;p38"/>
          <p:cNvSpPr/>
          <p:nvPr/>
        </p:nvSpPr>
        <p:spPr>
          <a:xfrm>
            <a:off x="6824271" y="2184725"/>
            <a:ext cx="280800" cy="165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3" name="Google Shape;313;p38"/>
          <p:cNvSpPr/>
          <p:nvPr/>
        </p:nvSpPr>
        <p:spPr>
          <a:xfrm>
            <a:off x="6819821" y="4570525"/>
            <a:ext cx="280800" cy="165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14" name="Google Shape;314;p38"/>
          <p:cNvCxnSpPr>
            <a:stCxn id="307" idx="2"/>
            <a:endCxn id="313" idx="1"/>
          </p:cNvCxnSpPr>
          <p:nvPr/>
        </p:nvCxnSpPr>
        <p:spPr>
          <a:xfrm>
            <a:off x="6136725" y="4530850"/>
            <a:ext cx="683100" cy="122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5" name="Google Shape;315;p38"/>
          <p:cNvCxnSpPr>
            <a:stCxn id="306" idx="2"/>
            <a:endCxn id="312" idx="1"/>
          </p:cNvCxnSpPr>
          <p:nvPr/>
        </p:nvCxnSpPr>
        <p:spPr>
          <a:xfrm>
            <a:off x="6136725" y="2147025"/>
            <a:ext cx="687600" cy="120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6" name="Google Shape;316;p38"/>
          <p:cNvSpPr/>
          <p:nvPr/>
        </p:nvSpPr>
        <p:spPr>
          <a:xfrm>
            <a:off x="1047750" y="340000"/>
            <a:ext cx="747600" cy="191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7" name="Google Shape;317;p38"/>
          <p:cNvSpPr/>
          <p:nvPr/>
        </p:nvSpPr>
        <p:spPr>
          <a:xfrm>
            <a:off x="1047750" y="2748975"/>
            <a:ext cx="747600" cy="191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9" title="스크린샷 2025-08-24 18333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4350"/>
            <a:ext cx="8839200" cy="3864838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3" name="Google Shape;323;p39"/>
          <p:cNvSpPr/>
          <p:nvPr/>
        </p:nvSpPr>
        <p:spPr>
          <a:xfrm>
            <a:off x="4227245" y="1296806"/>
            <a:ext cx="639900" cy="218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4" name="Google Shape;324;p39"/>
          <p:cNvSpPr txBox="1"/>
          <p:nvPr>
            <p:ph type="title"/>
          </p:nvPr>
        </p:nvSpPr>
        <p:spPr>
          <a:xfrm>
            <a:off x="311700" y="94700"/>
            <a:ext cx="8520600" cy="5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000">
                <a:latin typeface="Malgun Gothic"/>
                <a:ea typeface="Malgun Gothic"/>
                <a:cs typeface="Malgun Gothic"/>
                <a:sym typeface="Malgun Gothic"/>
              </a:rPr>
              <a:t>회원 관리</a:t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5" name="Google Shape;325;p39"/>
          <p:cNvSpPr/>
          <p:nvPr/>
        </p:nvSpPr>
        <p:spPr>
          <a:xfrm>
            <a:off x="381275" y="600525"/>
            <a:ext cx="1670100" cy="2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0" title="스크린샷 2025-08-24 21312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1427621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1" name="Google Shape;331;p40"/>
          <p:cNvSpPr/>
          <p:nvPr/>
        </p:nvSpPr>
        <p:spPr>
          <a:xfrm>
            <a:off x="219600" y="723625"/>
            <a:ext cx="8607000" cy="198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2" name="Google Shape;332;p40" title="스크린샷 2025-08-24 21432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32421"/>
            <a:ext cx="3399680" cy="3258679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3" name="Google Shape;333;p40"/>
          <p:cNvSpPr/>
          <p:nvPr/>
        </p:nvSpPr>
        <p:spPr>
          <a:xfrm>
            <a:off x="284000" y="3401225"/>
            <a:ext cx="3203700" cy="381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4" name="Google Shape;334;p40"/>
          <p:cNvSpPr/>
          <p:nvPr/>
        </p:nvSpPr>
        <p:spPr>
          <a:xfrm>
            <a:off x="2541000" y="4610700"/>
            <a:ext cx="513900" cy="27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35" name="Google Shape;335;p40"/>
          <p:cNvCxnSpPr/>
          <p:nvPr/>
        </p:nvCxnSpPr>
        <p:spPr>
          <a:xfrm>
            <a:off x="1886150" y="3804050"/>
            <a:ext cx="659700" cy="812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36" name="Google Shape;336;p40" title="스크린샷 2025-08-24 214509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4480" y="2332121"/>
            <a:ext cx="5287120" cy="1965236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7" name="Google Shape;337;p40"/>
          <p:cNvSpPr/>
          <p:nvPr/>
        </p:nvSpPr>
        <p:spPr>
          <a:xfrm>
            <a:off x="7194900" y="3104450"/>
            <a:ext cx="837900" cy="238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38" name="Google Shape;338;p40"/>
          <p:cNvCxnSpPr>
            <a:endCxn id="337" idx="1"/>
          </p:cNvCxnSpPr>
          <p:nvPr/>
        </p:nvCxnSpPr>
        <p:spPr>
          <a:xfrm flipH="1" rot="10800000">
            <a:off x="3058500" y="3223550"/>
            <a:ext cx="4136400" cy="1503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9" name="Google Shape;339;p40"/>
          <p:cNvCxnSpPr>
            <a:endCxn id="333" idx="0"/>
          </p:cNvCxnSpPr>
          <p:nvPr/>
        </p:nvCxnSpPr>
        <p:spPr>
          <a:xfrm flipH="1">
            <a:off x="1885850" y="909125"/>
            <a:ext cx="5960700" cy="2492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41" title="스크린샷 2025-08-24 214943.png"/>
          <p:cNvPicPr preferRelativeResize="0"/>
          <p:nvPr/>
        </p:nvPicPr>
        <p:blipFill rotWithShape="1">
          <a:blip r:embed="rId3">
            <a:alphaModFix/>
          </a:blip>
          <a:srcRect b="0" l="0" r="0" t="1903"/>
          <a:stretch/>
        </p:blipFill>
        <p:spPr>
          <a:xfrm>
            <a:off x="152400" y="673800"/>
            <a:ext cx="8839199" cy="36853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5" name="Google Shape;345;p41"/>
          <p:cNvSpPr/>
          <p:nvPr/>
        </p:nvSpPr>
        <p:spPr>
          <a:xfrm>
            <a:off x="6113150" y="957125"/>
            <a:ext cx="1395600" cy="423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6" name="Google Shape;346;p41"/>
          <p:cNvSpPr/>
          <p:nvPr/>
        </p:nvSpPr>
        <p:spPr>
          <a:xfrm>
            <a:off x="239450" y="3597000"/>
            <a:ext cx="840000" cy="72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47" name="Google Shape;347;p41"/>
          <p:cNvCxnSpPr>
            <a:stCxn id="345" idx="1"/>
            <a:endCxn id="346" idx="3"/>
          </p:cNvCxnSpPr>
          <p:nvPr/>
        </p:nvCxnSpPr>
        <p:spPr>
          <a:xfrm flipH="1">
            <a:off x="1079450" y="1168775"/>
            <a:ext cx="5033700" cy="2792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196621"/>
            <a:ext cx="8520600" cy="6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000">
                <a:latin typeface="Malgun Gothic"/>
                <a:ea typeface="Malgun Gothic"/>
                <a:cs typeface="Malgun Gothic"/>
                <a:sym typeface="Malgun Gothic"/>
              </a:rPr>
              <a:t>기술 스택</a:t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191250" y="804725"/>
            <a:ext cx="4194000" cy="42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b="1"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 </a:t>
            </a:r>
            <a:endParaRPr b="1"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Malgun Gothic"/>
              <a:buAutoNum type="arabicPeriod"/>
            </a:pPr>
            <a:r>
              <a:rPr lang="ko" sz="1300">
                <a:latin typeface="Malgun Gothic"/>
                <a:ea typeface="Malgun Gothic"/>
                <a:cs typeface="Malgun Gothic"/>
                <a:sym typeface="Malgun Gothic"/>
              </a:rPr>
              <a:t>Spring Tool Suite 3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algun Gothic"/>
              <a:buAutoNum type="arabicPeriod"/>
            </a:pPr>
            <a:r>
              <a:rPr lang="ko" sz="1300">
                <a:latin typeface="Malgun Gothic"/>
                <a:ea typeface="Malgun Gothic"/>
                <a:cs typeface="Malgun Gothic"/>
                <a:sym typeface="Malgun Gothic"/>
              </a:rPr>
              <a:t>JDK 15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algun Gothic"/>
              <a:buAutoNum type="arabicPeriod"/>
            </a:pPr>
            <a:r>
              <a:rPr lang="ko" sz="1300">
                <a:latin typeface="Malgun Gothic"/>
                <a:ea typeface="Malgun Gothic"/>
                <a:cs typeface="Malgun Gothic"/>
                <a:sym typeface="Malgun Gothic"/>
              </a:rPr>
              <a:t>Java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algun Gothic"/>
              <a:buAutoNum type="arabicPeriod"/>
            </a:pPr>
            <a:r>
              <a:rPr lang="ko" sz="1300">
                <a:latin typeface="Malgun Gothic"/>
                <a:ea typeface="Malgun Gothic"/>
                <a:cs typeface="Malgun Gothic"/>
                <a:sym typeface="Malgun Gothic"/>
              </a:rPr>
              <a:t>Java Script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algun Gothic"/>
              <a:buAutoNum type="arabicPeriod"/>
            </a:pPr>
            <a:r>
              <a:rPr lang="ko" sz="1300">
                <a:latin typeface="Malgun Gothic"/>
                <a:ea typeface="Malgun Gothic"/>
                <a:cs typeface="Malgun Gothic"/>
                <a:sym typeface="Malgun Gothic"/>
              </a:rPr>
              <a:t>CSS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ko" sz="1500">
                <a:latin typeface="Malgun Gothic"/>
                <a:ea typeface="Malgun Gothic"/>
                <a:cs typeface="Malgun Gothic"/>
                <a:sym typeface="Malgun Gothic"/>
              </a:rPr>
              <a:t>서버운영 및 시연 확인</a:t>
            </a:r>
            <a:endParaRPr b="1"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Malgun Gothic"/>
              <a:buAutoNum type="arabicPeriod"/>
            </a:pPr>
            <a:r>
              <a:rPr lang="ko" sz="1300">
                <a:latin typeface="Malgun Gothic"/>
                <a:ea typeface="Malgun Gothic"/>
                <a:cs typeface="Malgun Gothic"/>
                <a:sym typeface="Malgun Gothic"/>
              </a:rPr>
              <a:t>Apache Tomcat 9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algun Gothic"/>
              <a:buAutoNum type="arabicPeriod"/>
            </a:pPr>
            <a:r>
              <a:rPr lang="ko" sz="1300">
                <a:latin typeface="Malgun Gothic"/>
                <a:ea typeface="Malgun Gothic"/>
                <a:cs typeface="Malgun Gothic"/>
                <a:sym typeface="Malgun Gothic"/>
              </a:rPr>
              <a:t>Google Chrome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ko" sz="1500">
                <a:latin typeface="Malgun Gothic"/>
                <a:ea typeface="Malgun Gothic"/>
                <a:cs typeface="Malgun Gothic"/>
                <a:sym typeface="Malgun Gothic"/>
              </a:rPr>
              <a:t>자료구성 및 관리</a:t>
            </a:r>
            <a:endParaRPr b="1"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Malgun Gothic"/>
              <a:buAutoNum type="arabicPeriod"/>
            </a:pPr>
            <a:r>
              <a:rPr lang="ko" sz="1300">
                <a:latin typeface="Malgun Gothic"/>
                <a:ea typeface="Malgun Gothic"/>
                <a:cs typeface="Malgun Gothic"/>
                <a:sym typeface="Malgun Gothic"/>
              </a:rPr>
              <a:t>ERDCloud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algun Gothic"/>
              <a:buAutoNum type="arabicPeriod"/>
            </a:pPr>
            <a:r>
              <a:rPr lang="ko" sz="1300">
                <a:latin typeface="Malgun Gothic"/>
                <a:ea typeface="Malgun Gothic"/>
                <a:cs typeface="Malgun Gothic"/>
                <a:sym typeface="Malgun Gothic"/>
              </a:rPr>
              <a:t>Oracle Database 11g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algun Gothic"/>
              <a:buAutoNum type="arabicPeriod"/>
            </a:pPr>
            <a:r>
              <a:rPr lang="ko" sz="1300">
                <a:latin typeface="Malgun Gothic"/>
                <a:ea typeface="Malgun Gothic"/>
                <a:cs typeface="Malgun Gothic"/>
                <a:sym typeface="Malgun Gothic"/>
              </a:rPr>
              <a:t>SQLDeveloper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358"/>
              <a:buNone/>
            </a:pPr>
            <a:r>
              <a:t/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402175" y="701823"/>
            <a:ext cx="1661700" cy="3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4597875" y="804725"/>
            <a:ext cx="4385700" cy="4203000"/>
          </a:xfrm>
          <a:prstGeom prst="rect">
            <a:avLst/>
          </a:prstGeom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Malgun Gothic"/>
                <a:ea typeface="Malgun Gothic"/>
                <a:cs typeface="Malgun Gothic"/>
                <a:sym typeface="Malgun Gothic"/>
              </a:rPr>
              <a:t>협업 및 형상관리</a:t>
            </a:r>
            <a:endParaRPr b="1"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Malgun Gothic"/>
              <a:buAutoNum type="arabicPeriod"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Discord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AutoNum type="arabicPeriod"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Github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500">
                <a:latin typeface="Malgun Gothic"/>
                <a:ea typeface="Malgun Gothic"/>
                <a:cs typeface="Malgun Gothic"/>
                <a:sym typeface="Malgun Gothic"/>
              </a:rPr>
              <a:t>활용 라이브러리</a:t>
            </a:r>
            <a:endParaRPr b="1"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- Spring 관련 : spring-context, spring-webmvc, spring-jdbc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- Mybatis : mybatis, mybatis-spring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- DB 연결 : HikariCP, ojdbc8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- 로그 : slf4j-api, logback-classic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- 웹 서블릿 및 JSP : javax.servlet-api, javax.servlet.jsp-api, jstl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- 파일 업로드/처리 : commons-fileupload, commons-io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- 기타 : lombok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0" name="Google Shape;80;p15"/>
          <p:cNvGrpSpPr/>
          <p:nvPr/>
        </p:nvGrpSpPr>
        <p:grpSpPr>
          <a:xfrm>
            <a:off x="2709764" y="875339"/>
            <a:ext cx="1303447" cy="1551830"/>
            <a:chOff x="2753650" y="886450"/>
            <a:chExt cx="1568151" cy="1866975"/>
          </a:xfrm>
        </p:grpSpPr>
        <p:pic>
          <p:nvPicPr>
            <p:cNvPr id="81" name="Google Shape;81;p15" title="jslogo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12927" y="886450"/>
              <a:ext cx="708874" cy="708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15" title="javalogo.png"/>
            <p:cNvPicPr preferRelativeResize="0"/>
            <p:nvPr/>
          </p:nvPicPr>
          <p:blipFill rotWithShape="1">
            <a:blip r:embed="rId4">
              <a:alphaModFix/>
            </a:blip>
            <a:srcRect b="0" l="31990" r="31382" t="0"/>
            <a:stretch/>
          </p:blipFill>
          <p:spPr>
            <a:xfrm>
              <a:off x="2753650" y="1669126"/>
              <a:ext cx="708735" cy="1083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15" title="csslogo.png"/>
            <p:cNvPicPr preferRelativeResize="0"/>
            <p:nvPr/>
          </p:nvPicPr>
          <p:blipFill rotWithShape="1">
            <a:blip r:embed="rId5">
              <a:alphaModFix/>
            </a:blip>
            <a:srcRect b="0" l="14109" r="13457" t="0"/>
            <a:stretch/>
          </p:blipFill>
          <p:spPr>
            <a:xfrm>
              <a:off x="3612928" y="1774902"/>
              <a:ext cx="708735" cy="978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5" title="stslogo.jpg"/>
            <p:cNvPicPr preferRelativeResize="0"/>
            <p:nvPr/>
          </p:nvPicPr>
          <p:blipFill rotWithShape="1">
            <a:blip r:embed="rId6">
              <a:alphaModFix/>
            </a:blip>
            <a:srcRect b="7876" l="21789" r="16045" t="0"/>
            <a:stretch/>
          </p:blipFill>
          <p:spPr>
            <a:xfrm>
              <a:off x="2788008" y="890722"/>
              <a:ext cx="708600" cy="700200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id="85" name="Google Shape;85;p15" title="oraclelogo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64675" y="4489576"/>
            <a:ext cx="1572900" cy="4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 title="gitlogo.png"/>
          <p:cNvPicPr preferRelativeResize="0"/>
          <p:nvPr/>
        </p:nvPicPr>
        <p:blipFill rotWithShape="1">
          <a:blip r:embed="rId8">
            <a:alphaModFix/>
          </a:blip>
          <a:srcRect b="0" l="18325" r="17866" t="0"/>
          <a:stretch/>
        </p:blipFill>
        <p:spPr>
          <a:xfrm>
            <a:off x="7928551" y="894141"/>
            <a:ext cx="830848" cy="73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 title="tomcatlogo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77676" y="2706375"/>
            <a:ext cx="1014150" cy="72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 title="discordlogo.png"/>
          <p:cNvPicPr preferRelativeResize="0"/>
          <p:nvPr/>
        </p:nvPicPr>
        <p:blipFill rotWithShape="1">
          <a:blip r:embed="rId10">
            <a:alphaModFix/>
          </a:blip>
          <a:srcRect b="13949" l="15511" r="15518" t="18565"/>
          <a:stretch/>
        </p:blipFill>
        <p:spPr>
          <a:xfrm>
            <a:off x="7097700" y="853875"/>
            <a:ext cx="830851" cy="812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 title="erd logo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12550" y="3761975"/>
            <a:ext cx="679275" cy="67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2"/>
          <p:cNvSpPr txBox="1"/>
          <p:nvPr>
            <p:ph type="title"/>
          </p:nvPr>
        </p:nvSpPr>
        <p:spPr>
          <a:xfrm>
            <a:off x="311700" y="94700"/>
            <a:ext cx="8520600" cy="5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000">
                <a:latin typeface="Malgun Gothic"/>
                <a:ea typeface="Malgun Gothic"/>
                <a:cs typeface="Malgun Gothic"/>
                <a:sym typeface="Malgun Gothic"/>
              </a:rPr>
              <a:t>주문</a:t>
            </a:r>
            <a:r>
              <a:rPr lang="ko" sz="3000">
                <a:latin typeface="Malgun Gothic"/>
                <a:ea typeface="Malgun Gothic"/>
                <a:cs typeface="Malgun Gothic"/>
                <a:sym typeface="Malgun Gothic"/>
              </a:rPr>
              <a:t> 관리</a:t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3" name="Google Shape;353;p42"/>
          <p:cNvSpPr/>
          <p:nvPr/>
        </p:nvSpPr>
        <p:spPr>
          <a:xfrm>
            <a:off x="381275" y="600525"/>
            <a:ext cx="1670100" cy="2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4" name="Google Shape;354;p42" title="스크린샷 2025-08-24 2159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43200"/>
            <a:ext cx="8839198" cy="3898959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5" name="Google Shape;355;p42"/>
          <p:cNvSpPr/>
          <p:nvPr/>
        </p:nvSpPr>
        <p:spPr>
          <a:xfrm>
            <a:off x="4902721" y="1133750"/>
            <a:ext cx="701100" cy="27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43" title="스크린샷 2025-08-24 2202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7" cy="2387331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1" name="Google Shape;361;p43"/>
          <p:cNvSpPr/>
          <p:nvPr/>
        </p:nvSpPr>
        <p:spPr>
          <a:xfrm>
            <a:off x="224025" y="612075"/>
            <a:ext cx="7866900" cy="22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62" name="Google Shape;362;p43"/>
          <p:cNvGrpSpPr/>
          <p:nvPr/>
        </p:nvGrpSpPr>
        <p:grpSpPr>
          <a:xfrm>
            <a:off x="1563500" y="2692131"/>
            <a:ext cx="5490742" cy="2298969"/>
            <a:chOff x="152400" y="2692131"/>
            <a:chExt cx="5490742" cy="2298969"/>
          </a:xfrm>
        </p:grpSpPr>
        <p:pic>
          <p:nvPicPr>
            <p:cNvPr id="363" name="Google Shape;363;p43" title="스크린샷 2025-08-24 220303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2692131"/>
              <a:ext cx="5490742" cy="2298969"/>
            </a:xfrm>
            <a:prstGeom prst="rect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364" name="Google Shape;364;p43"/>
            <p:cNvSpPr/>
            <p:nvPr/>
          </p:nvSpPr>
          <p:spPr>
            <a:xfrm>
              <a:off x="224025" y="3419150"/>
              <a:ext cx="5291700" cy="9819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365" name="Google Shape;365;p43"/>
          <p:cNvCxnSpPr>
            <a:endCxn id="364" idx="0"/>
          </p:cNvCxnSpPr>
          <p:nvPr/>
        </p:nvCxnSpPr>
        <p:spPr>
          <a:xfrm flipH="1">
            <a:off x="4280975" y="823850"/>
            <a:ext cx="1252200" cy="2595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4" title="스크린샷 2025-08-24 22064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512" y="44974"/>
            <a:ext cx="6404977" cy="2451005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1" name="Google Shape;371;p44" title="스크린샷 2025-08-24 22070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9513" y="2547957"/>
            <a:ext cx="6404974" cy="2462375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2" name="Google Shape;372;p44"/>
          <p:cNvSpPr/>
          <p:nvPr/>
        </p:nvSpPr>
        <p:spPr>
          <a:xfrm>
            <a:off x="6244175" y="1479339"/>
            <a:ext cx="244800" cy="165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3" name="Google Shape;373;p44"/>
          <p:cNvSpPr/>
          <p:nvPr/>
        </p:nvSpPr>
        <p:spPr>
          <a:xfrm>
            <a:off x="5733461" y="1818603"/>
            <a:ext cx="391200" cy="165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4" name="Google Shape;374;p44"/>
          <p:cNvSpPr/>
          <p:nvPr/>
        </p:nvSpPr>
        <p:spPr>
          <a:xfrm>
            <a:off x="6124661" y="4325553"/>
            <a:ext cx="391200" cy="165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5" name="Google Shape;375;p44"/>
          <p:cNvSpPr/>
          <p:nvPr/>
        </p:nvSpPr>
        <p:spPr>
          <a:xfrm>
            <a:off x="5966375" y="3992864"/>
            <a:ext cx="244800" cy="165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6" name="Google Shape;376;p44"/>
          <p:cNvSpPr/>
          <p:nvPr/>
        </p:nvSpPr>
        <p:spPr>
          <a:xfrm>
            <a:off x="1410225" y="68790"/>
            <a:ext cx="1223700" cy="165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7" name="Google Shape;377;p44"/>
          <p:cNvSpPr/>
          <p:nvPr/>
        </p:nvSpPr>
        <p:spPr>
          <a:xfrm>
            <a:off x="1410225" y="2582350"/>
            <a:ext cx="1256700" cy="165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5"/>
          <p:cNvSpPr txBox="1"/>
          <p:nvPr>
            <p:ph type="title"/>
          </p:nvPr>
        </p:nvSpPr>
        <p:spPr>
          <a:xfrm>
            <a:off x="311700" y="94700"/>
            <a:ext cx="8520600" cy="5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000">
                <a:latin typeface="Malgun Gothic"/>
                <a:ea typeface="Malgun Gothic"/>
                <a:cs typeface="Malgun Gothic"/>
                <a:sym typeface="Malgun Gothic"/>
              </a:rPr>
              <a:t>그 밖의 기능</a:t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3" name="Google Shape;383;p45"/>
          <p:cNvSpPr/>
          <p:nvPr/>
        </p:nvSpPr>
        <p:spPr>
          <a:xfrm>
            <a:off x="381275" y="600525"/>
            <a:ext cx="2172900" cy="2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4" name="Google Shape;384;p45" title="스크린샷 2025-08-24 2214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75" y="799100"/>
            <a:ext cx="4924732" cy="4147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5" name="Google Shape;385;p45" title="스크린샷 2025-08-24 22141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8725" y="1323725"/>
            <a:ext cx="3696050" cy="51815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6" name="Google Shape;386;p45"/>
          <p:cNvSpPr/>
          <p:nvPr/>
        </p:nvSpPr>
        <p:spPr>
          <a:xfrm>
            <a:off x="1606900" y="1008950"/>
            <a:ext cx="1984500" cy="255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7" name="Google Shape;387;p45"/>
          <p:cNvSpPr/>
          <p:nvPr/>
        </p:nvSpPr>
        <p:spPr>
          <a:xfrm>
            <a:off x="5410550" y="1373025"/>
            <a:ext cx="3534000" cy="44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88" name="Google Shape;388;p45"/>
          <p:cNvGrpSpPr/>
          <p:nvPr/>
        </p:nvGrpSpPr>
        <p:grpSpPr>
          <a:xfrm>
            <a:off x="6489025" y="2563000"/>
            <a:ext cx="2228850" cy="2200275"/>
            <a:chOff x="5986650" y="2536525"/>
            <a:chExt cx="2228850" cy="2200275"/>
          </a:xfrm>
        </p:grpSpPr>
        <p:pic>
          <p:nvPicPr>
            <p:cNvPr id="389" name="Google Shape;389;p45" title="스크린샷 2025-08-24 221423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986650" y="2536525"/>
              <a:ext cx="2228850" cy="2200275"/>
            </a:xfrm>
            <a:prstGeom prst="rect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390" name="Google Shape;390;p45"/>
            <p:cNvSpPr/>
            <p:nvPr/>
          </p:nvSpPr>
          <p:spPr>
            <a:xfrm>
              <a:off x="6039200" y="2536525"/>
              <a:ext cx="1277700" cy="2559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1" name="Google Shape;391;p45"/>
            <p:cNvSpPr/>
            <p:nvPr/>
          </p:nvSpPr>
          <p:spPr>
            <a:xfrm>
              <a:off x="6130775" y="4318000"/>
              <a:ext cx="235200" cy="1638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2" name="Google Shape;392;p45"/>
            <p:cNvSpPr/>
            <p:nvPr/>
          </p:nvSpPr>
          <p:spPr>
            <a:xfrm>
              <a:off x="7212150" y="4318000"/>
              <a:ext cx="255000" cy="1638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393" name="Google Shape;393;p45"/>
          <p:cNvCxnSpPr>
            <a:endCxn id="387" idx="1"/>
          </p:cNvCxnSpPr>
          <p:nvPr/>
        </p:nvCxnSpPr>
        <p:spPr>
          <a:xfrm>
            <a:off x="3609050" y="1181775"/>
            <a:ext cx="1801500" cy="414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4" name="Google Shape;394;p45"/>
          <p:cNvSpPr/>
          <p:nvPr/>
        </p:nvSpPr>
        <p:spPr>
          <a:xfrm>
            <a:off x="189450" y="2745100"/>
            <a:ext cx="4795200" cy="220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95" name="Google Shape;395;p45"/>
          <p:cNvCxnSpPr>
            <a:stCxn id="394" idx="3"/>
            <a:endCxn id="390" idx="1"/>
          </p:cNvCxnSpPr>
          <p:nvPr/>
        </p:nvCxnSpPr>
        <p:spPr>
          <a:xfrm flipH="1" rot="10800000">
            <a:off x="4984650" y="2690800"/>
            <a:ext cx="1557000" cy="1154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46" title="스크린샷 2025-08-24 22145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75" y="261900"/>
            <a:ext cx="4812401" cy="3047151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1" name="Google Shape;401;p46"/>
          <p:cNvSpPr/>
          <p:nvPr/>
        </p:nvSpPr>
        <p:spPr>
          <a:xfrm>
            <a:off x="4505850" y="769950"/>
            <a:ext cx="324000" cy="191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2" name="Google Shape;402;p46"/>
          <p:cNvSpPr/>
          <p:nvPr/>
        </p:nvSpPr>
        <p:spPr>
          <a:xfrm>
            <a:off x="279125" y="2469875"/>
            <a:ext cx="2758200" cy="26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03" name="Google Shape;403;p46" title="스크린샷 2025-08-24 22215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451" y="2030925"/>
            <a:ext cx="3912525" cy="2171499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4" name="Google Shape;404;p46"/>
          <p:cNvSpPr/>
          <p:nvPr/>
        </p:nvSpPr>
        <p:spPr>
          <a:xfrm>
            <a:off x="5196425" y="3497800"/>
            <a:ext cx="3669000" cy="53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05" name="Google Shape;405;p46"/>
          <p:cNvCxnSpPr>
            <a:endCxn id="404" idx="1"/>
          </p:cNvCxnSpPr>
          <p:nvPr/>
        </p:nvCxnSpPr>
        <p:spPr>
          <a:xfrm>
            <a:off x="1651025" y="2726050"/>
            <a:ext cx="3545400" cy="1040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6" title="스크린샷 2025-08-19 17144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788" y="753525"/>
            <a:ext cx="8576426" cy="4161399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5" name="Google Shape;95;p16"/>
          <p:cNvSpPr txBox="1"/>
          <p:nvPr>
            <p:ph type="title"/>
          </p:nvPr>
        </p:nvSpPr>
        <p:spPr>
          <a:xfrm>
            <a:off x="391075" y="104631"/>
            <a:ext cx="8520600" cy="5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3000">
                <a:latin typeface="Malgun Gothic"/>
                <a:ea typeface="Malgun Gothic"/>
                <a:cs typeface="Malgun Gothic"/>
                <a:sym typeface="Malgun Gothic"/>
              </a:rPr>
              <a:t>DB 구성</a:t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460650" y="601450"/>
            <a:ext cx="1421100" cy="3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311700" y="94700"/>
            <a:ext cx="8520600" cy="5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000"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" name="Google Shape;102;p17" title="스크린샷 2025-08-19 17235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2775" y="497225"/>
            <a:ext cx="2828600" cy="42921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03" name="Google Shape;103;p17"/>
          <p:cNvCxnSpPr>
            <a:stCxn id="104" idx="3"/>
          </p:cNvCxnSpPr>
          <p:nvPr/>
        </p:nvCxnSpPr>
        <p:spPr>
          <a:xfrm flipH="1" rot="10800000">
            <a:off x="4834534" y="1046175"/>
            <a:ext cx="2200200" cy="70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17"/>
          <p:cNvSpPr/>
          <p:nvPr/>
        </p:nvSpPr>
        <p:spPr>
          <a:xfrm>
            <a:off x="381275" y="591525"/>
            <a:ext cx="1526100" cy="3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6" name="Google Shape;106;p17" title="스크린샷 2025-08-22 15253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459" y="775350"/>
            <a:ext cx="5112476" cy="424805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4" name="Google Shape;104;p17"/>
          <p:cNvSpPr/>
          <p:nvPr/>
        </p:nvSpPr>
        <p:spPr>
          <a:xfrm>
            <a:off x="4398634" y="1006425"/>
            <a:ext cx="435900" cy="219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 title="스크린샷 2025-08-22 15314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3074" y="638300"/>
            <a:ext cx="3507667" cy="3866925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2" name="Google Shape;112;p18"/>
          <p:cNvSpPr/>
          <p:nvPr/>
        </p:nvSpPr>
        <p:spPr>
          <a:xfrm>
            <a:off x="5285625" y="3050750"/>
            <a:ext cx="2853000" cy="462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" name="Google Shape;113;p18"/>
          <p:cNvSpPr/>
          <p:nvPr/>
        </p:nvSpPr>
        <p:spPr>
          <a:xfrm>
            <a:off x="3483700" y="2229450"/>
            <a:ext cx="949800" cy="68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4" name="Google Shape;114;p18" title="스크린샷 2025-08-22 153416.png"/>
          <p:cNvPicPr preferRelativeResize="0"/>
          <p:nvPr/>
        </p:nvPicPr>
        <p:blipFill rotWithShape="1">
          <a:blip r:embed="rId4">
            <a:alphaModFix/>
          </a:blip>
          <a:srcRect b="0" l="0" r="0" t="1263"/>
          <a:stretch/>
        </p:blipFill>
        <p:spPr>
          <a:xfrm>
            <a:off x="408975" y="213775"/>
            <a:ext cx="2545150" cy="4777325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5" name="Google Shape;115;p18"/>
          <p:cNvSpPr/>
          <p:nvPr/>
        </p:nvSpPr>
        <p:spPr>
          <a:xfrm>
            <a:off x="626925" y="3944400"/>
            <a:ext cx="2110800" cy="312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9" title="스크린샷 2025-08-22 161449.png"/>
          <p:cNvPicPr preferRelativeResize="0"/>
          <p:nvPr/>
        </p:nvPicPr>
        <p:blipFill rotWithShape="1">
          <a:blip r:embed="rId3">
            <a:alphaModFix/>
          </a:blip>
          <a:srcRect b="0" l="2276" r="0" t="0"/>
          <a:stretch/>
        </p:blipFill>
        <p:spPr>
          <a:xfrm>
            <a:off x="1038875" y="690800"/>
            <a:ext cx="6349650" cy="4290076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1" name="Google Shape;121;p19"/>
          <p:cNvSpPr txBox="1"/>
          <p:nvPr>
            <p:ph type="title"/>
          </p:nvPr>
        </p:nvSpPr>
        <p:spPr>
          <a:xfrm>
            <a:off x="311700" y="94700"/>
            <a:ext cx="8520600" cy="5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000">
                <a:latin typeface="Malgun Gothic"/>
                <a:ea typeface="Malgun Gothic"/>
                <a:cs typeface="Malgun Gothic"/>
                <a:sym typeface="Malgun Gothic"/>
              </a:rPr>
              <a:t>도서 구매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p19"/>
          <p:cNvSpPr/>
          <p:nvPr/>
        </p:nvSpPr>
        <p:spPr>
          <a:xfrm>
            <a:off x="381275" y="591525"/>
            <a:ext cx="1674600" cy="3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" name="Google Shape;123;p19"/>
          <p:cNvSpPr/>
          <p:nvPr/>
        </p:nvSpPr>
        <p:spPr>
          <a:xfrm>
            <a:off x="2301126" y="1092425"/>
            <a:ext cx="323700" cy="148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" name="Google Shape;124;p19"/>
          <p:cNvSpPr/>
          <p:nvPr/>
        </p:nvSpPr>
        <p:spPr>
          <a:xfrm>
            <a:off x="5962950" y="2364506"/>
            <a:ext cx="400500" cy="17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5" name="Google Shape;125;p19"/>
          <p:cNvCxnSpPr>
            <a:stCxn id="123" idx="3"/>
            <a:endCxn id="124" idx="1"/>
          </p:cNvCxnSpPr>
          <p:nvPr/>
        </p:nvCxnSpPr>
        <p:spPr>
          <a:xfrm>
            <a:off x="2624826" y="1166825"/>
            <a:ext cx="3338100" cy="1284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0" title="스크린샷 2025-08-22 17040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5820" y="628625"/>
            <a:ext cx="4698879" cy="3183547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1" name="Google Shape;131;p20" title="스크린샷 2025-08-22 17012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075" y="152400"/>
            <a:ext cx="3948245" cy="4838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2" name="Google Shape;132;p20"/>
          <p:cNvSpPr/>
          <p:nvPr/>
        </p:nvSpPr>
        <p:spPr>
          <a:xfrm>
            <a:off x="5899350" y="2270500"/>
            <a:ext cx="1501800" cy="350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20"/>
          <p:cNvSpPr/>
          <p:nvPr/>
        </p:nvSpPr>
        <p:spPr>
          <a:xfrm>
            <a:off x="268775" y="232750"/>
            <a:ext cx="3802500" cy="2552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4" name="Google Shape;134;p20"/>
          <p:cNvCxnSpPr>
            <a:endCxn id="132" idx="1"/>
          </p:cNvCxnSpPr>
          <p:nvPr/>
        </p:nvCxnSpPr>
        <p:spPr>
          <a:xfrm>
            <a:off x="4093950" y="1497550"/>
            <a:ext cx="1805400" cy="948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1" title="스크린샷 2025-08-23 17464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050" y="173750"/>
            <a:ext cx="8277899" cy="4687126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0" name="Google Shape;140;p21"/>
          <p:cNvSpPr/>
          <p:nvPr/>
        </p:nvSpPr>
        <p:spPr>
          <a:xfrm>
            <a:off x="693675" y="4157325"/>
            <a:ext cx="6793200" cy="488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21"/>
          <p:cNvSpPr/>
          <p:nvPr/>
        </p:nvSpPr>
        <p:spPr>
          <a:xfrm>
            <a:off x="683450" y="1707450"/>
            <a:ext cx="7727100" cy="1174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2" name="Google Shape;142;p21"/>
          <p:cNvCxnSpPr/>
          <p:nvPr/>
        </p:nvCxnSpPr>
        <p:spPr>
          <a:xfrm>
            <a:off x="4546950" y="2893500"/>
            <a:ext cx="0" cy="1221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